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3A25-7C04-41C6-AFE1-DE7B4246F2E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02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3A25-7C04-41C6-AFE1-DE7B4246F2E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91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3A25-7C04-41C6-AFE1-DE7B4246F2E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0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3A25-7C04-41C6-AFE1-DE7B4246F2E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22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3A25-7C04-41C6-AFE1-DE7B4246F2E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637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3A25-7C04-41C6-AFE1-DE7B4246F2E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5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3A25-7C04-41C6-AFE1-DE7B4246F2E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73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3A25-7C04-41C6-AFE1-DE7B4246F2E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7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3A25-7C04-41C6-AFE1-DE7B4246F2E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99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AB03A25-7C04-41C6-AFE1-DE7B4246F2E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68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3A25-7C04-41C6-AFE1-DE7B4246F2E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7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AB03A25-7C04-41C6-AFE1-DE7B4246F2E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739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D87E-2B2E-47E2-B493-75950670D0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Create Bank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D7B0D-DE7C-45AC-AF2F-A69BEBF132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Safwa </a:t>
            </a:r>
            <a:r>
              <a:rPr lang="en-US"/>
              <a:t>abo hashem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45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">
            <a:extLst>
              <a:ext uri="{FF2B5EF4-FFF2-40B4-BE49-F238E27FC236}">
                <a16:creationId xmlns:a16="http://schemas.microsoft.com/office/drawing/2014/main" id="{F7CC0B59-5DD6-45A4-A47C-21EDD8E7AD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44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">
            <a:extLst>
              <a:ext uri="{FF2B5EF4-FFF2-40B4-BE49-F238E27FC236}">
                <a16:creationId xmlns:a16="http://schemas.microsoft.com/office/drawing/2014/main" id="{105BDAB7-0ACE-43EF-8DF4-E1477D89BB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03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">
            <a:extLst>
              <a:ext uri="{FF2B5EF4-FFF2-40B4-BE49-F238E27FC236}">
                <a16:creationId xmlns:a16="http://schemas.microsoft.com/office/drawing/2014/main" id="{7191FE14-6AA2-4FF0-8AFC-7CDE4D4AE9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19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">
            <a:extLst>
              <a:ext uri="{FF2B5EF4-FFF2-40B4-BE49-F238E27FC236}">
                <a16:creationId xmlns:a16="http://schemas.microsoft.com/office/drawing/2014/main" id="{E576229A-E9E2-43AF-AF59-25D368ED1D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57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">
            <a:extLst>
              <a:ext uri="{FF2B5EF4-FFF2-40B4-BE49-F238E27FC236}">
                <a16:creationId xmlns:a16="http://schemas.microsoft.com/office/drawing/2014/main" id="{984C523C-8107-4866-93E8-FBA9FCD4A6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05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">
            <a:extLst>
              <a:ext uri="{FF2B5EF4-FFF2-40B4-BE49-F238E27FC236}">
                <a16:creationId xmlns:a16="http://schemas.microsoft.com/office/drawing/2014/main" id="{B9739EE8-1BFD-4F49-B4C9-21A391B2AC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95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">
            <a:extLst>
              <a:ext uri="{FF2B5EF4-FFF2-40B4-BE49-F238E27FC236}">
                <a16:creationId xmlns:a16="http://schemas.microsoft.com/office/drawing/2014/main" id="{9300B626-168B-446C-A87C-87B78CFF3B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55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">
            <a:extLst>
              <a:ext uri="{FF2B5EF4-FFF2-40B4-BE49-F238E27FC236}">
                <a16:creationId xmlns:a16="http://schemas.microsoft.com/office/drawing/2014/main" id="{F1D28EBA-21C8-4E18-B687-61B2B11D35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7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">
            <a:extLst>
              <a:ext uri="{FF2B5EF4-FFF2-40B4-BE49-F238E27FC236}">
                <a16:creationId xmlns:a16="http://schemas.microsoft.com/office/drawing/2014/main" id="{3017B900-554B-47BE-8579-725BAE4C8F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8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">
            <a:extLst>
              <a:ext uri="{FF2B5EF4-FFF2-40B4-BE49-F238E27FC236}">
                <a16:creationId xmlns:a16="http://schemas.microsoft.com/office/drawing/2014/main" id="{24181F8B-2F09-4D66-AE48-7333E1B4BE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9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">
            <a:extLst>
              <a:ext uri="{FF2B5EF4-FFF2-40B4-BE49-F238E27FC236}">
                <a16:creationId xmlns:a16="http://schemas.microsoft.com/office/drawing/2014/main" id="{D73E44FE-AC5B-47C8-91E1-1B4A0E9012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57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">
            <a:extLst>
              <a:ext uri="{FF2B5EF4-FFF2-40B4-BE49-F238E27FC236}">
                <a16:creationId xmlns:a16="http://schemas.microsoft.com/office/drawing/2014/main" id="{8C772628-3077-4E77-9E6C-67AAE9CC06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64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">
            <a:extLst>
              <a:ext uri="{FF2B5EF4-FFF2-40B4-BE49-F238E27FC236}">
                <a16:creationId xmlns:a16="http://schemas.microsoft.com/office/drawing/2014/main" id="{718924D1-E799-41E5-A927-455FCBA2AD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89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">
            <a:extLst>
              <a:ext uri="{FF2B5EF4-FFF2-40B4-BE49-F238E27FC236}">
                <a16:creationId xmlns:a16="http://schemas.microsoft.com/office/drawing/2014/main" id="{1EB1F5F7-CDA3-4466-9F9B-1D8741165D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31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">
            <a:extLst>
              <a:ext uri="{FF2B5EF4-FFF2-40B4-BE49-F238E27FC236}">
                <a16:creationId xmlns:a16="http://schemas.microsoft.com/office/drawing/2014/main" id="{456B42FA-D8F9-4E1C-85CD-3D2001EBAB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6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">
            <a:extLst>
              <a:ext uri="{FF2B5EF4-FFF2-40B4-BE49-F238E27FC236}">
                <a16:creationId xmlns:a16="http://schemas.microsoft.com/office/drawing/2014/main" id="{6DAF5DFB-50D8-40B4-82FD-D7A0B79D1F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5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">
            <a:extLst>
              <a:ext uri="{FF2B5EF4-FFF2-40B4-BE49-F238E27FC236}">
                <a16:creationId xmlns:a16="http://schemas.microsoft.com/office/drawing/2014/main" id="{DC0EEF03-8207-4C3E-9547-6CF6323CC8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75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">
            <a:extLst>
              <a:ext uri="{FF2B5EF4-FFF2-40B4-BE49-F238E27FC236}">
                <a16:creationId xmlns:a16="http://schemas.microsoft.com/office/drawing/2014/main" id="{C53615F4-7CD9-4533-8FF5-53F6F9D971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9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">
            <a:extLst>
              <a:ext uri="{FF2B5EF4-FFF2-40B4-BE49-F238E27FC236}">
                <a16:creationId xmlns:a16="http://schemas.microsoft.com/office/drawing/2014/main" id="{9BBB3E8E-B6DA-4C3C-B32B-24558F11BD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6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">
            <a:extLst>
              <a:ext uri="{FF2B5EF4-FFF2-40B4-BE49-F238E27FC236}">
                <a16:creationId xmlns:a16="http://schemas.microsoft.com/office/drawing/2014/main" id="{B636A495-9513-41E3-9D09-DAC1F1877E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40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">
            <a:extLst>
              <a:ext uri="{FF2B5EF4-FFF2-40B4-BE49-F238E27FC236}">
                <a16:creationId xmlns:a16="http://schemas.microsoft.com/office/drawing/2014/main" id="{9B4A48E7-253A-432F-AE9F-1823493460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7896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</TotalTime>
  <Words>5</Words>
  <Application>Microsoft Office PowerPoint</Application>
  <PresentationFormat>Widescreen</PresentationFormat>
  <Paragraphs>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Calibri</vt:lpstr>
      <vt:lpstr>Calibri Light</vt:lpstr>
      <vt:lpstr>Retrospect</vt:lpstr>
      <vt:lpstr>Create Bank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Bank</dc:title>
  <dc:creator>abdelrahman khaled</dc:creator>
  <cp:lastModifiedBy>abdelrahman khaled</cp:lastModifiedBy>
  <cp:revision>1</cp:revision>
  <dcterms:created xsi:type="dcterms:W3CDTF">2025-04-26T12:48:14Z</dcterms:created>
  <dcterms:modified xsi:type="dcterms:W3CDTF">2025-04-26T12:49:31Z</dcterms:modified>
</cp:coreProperties>
</file>